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37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80562-0F5C-4C6A-BFC9-4BACD2DC4555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DB370-028D-4C9E-89CD-D3E837A55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6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8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0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8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4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4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6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93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7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9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8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06DF6-87DC-484C-A3CE-5DCAE905919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8ED55-84F6-4B4A-9B14-3572C71D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5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researchforum@archivist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800600"/>
            <a:ext cx="7772400" cy="2057399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2017 Research Forum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</a:rPr>
              <a:t>#SAA17RF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038600"/>
            <a:ext cx="8686800" cy="762001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Welcome </a:t>
            </a:r>
            <a:r>
              <a:rPr lang="en-US" sz="4400" b="1" dirty="0">
                <a:solidFill>
                  <a:srgbClr val="7030A0"/>
                </a:solidFill>
              </a:rPr>
              <a:t>to the </a:t>
            </a:r>
            <a:r>
              <a:rPr lang="en-US" sz="4400" b="1" dirty="0" smtClean="0">
                <a:solidFill>
                  <a:srgbClr val="7030A0"/>
                </a:solidFill>
              </a:rPr>
              <a:t>11</a:t>
            </a:r>
            <a:r>
              <a:rPr lang="en-US" sz="4400" b="1" baseline="30000" dirty="0" smtClean="0">
                <a:solidFill>
                  <a:srgbClr val="7030A0"/>
                </a:solidFill>
              </a:rPr>
              <a:t>th</a:t>
            </a:r>
            <a:r>
              <a:rPr lang="en-US" sz="4400" b="1" dirty="0" smtClean="0">
                <a:solidFill>
                  <a:srgbClr val="7030A0"/>
                </a:solidFill>
              </a:rPr>
              <a:t> Annual </a:t>
            </a:r>
            <a:endParaRPr lang="en-US" sz="4400" b="1" dirty="0">
              <a:solidFill>
                <a:srgbClr val="7030A0"/>
              </a:solidFill>
            </a:endParaRPr>
          </a:p>
          <a:p>
            <a:r>
              <a:rPr lang="en-US" sz="4400" dirty="0" smtClean="0"/>
              <a:t>7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32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024"/>
            <a:ext cx="8229600" cy="9429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Thank </a:t>
            </a:r>
            <a:r>
              <a:rPr lang="en-US" dirty="0" err="1" smtClean="0">
                <a:solidFill>
                  <a:srgbClr val="7030A0"/>
                </a:solidFill>
              </a:rPr>
              <a:t>you’s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SAA Staff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Research Forum Program Committee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Research Forum Coordinators </a:t>
            </a:r>
          </a:p>
          <a:p>
            <a:pPr marL="91440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– </a:t>
            </a:r>
            <a:r>
              <a:rPr lang="en-US" dirty="0">
                <a:solidFill>
                  <a:srgbClr val="7030A0"/>
                </a:solidFill>
              </a:rPr>
              <a:t>Tricia </a:t>
            </a:r>
            <a:r>
              <a:rPr lang="en-US" dirty="0" smtClean="0">
                <a:solidFill>
                  <a:srgbClr val="7030A0"/>
                </a:solidFill>
              </a:rPr>
              <a:t>Patterson</a:t>
            </a:r>
          </a:p>
          <a:p>
            <a:pPr marL="914400" indent="0">
              <a:buNone/>
            </a:pPr>
            <a:r>
              <a:rPr lang="en-US" dirty="0">
                <a:solidFill>
                  <a:srgbClr val="7030A0"/>
                </a:solidFill>
              </a:rPr>
              <a:t>– </a:t>
            </a:r>
            <a:r>
              <a:rPr lang="en-US" dirty="0" smtClean="0">
                <a:solidFill>
                  <a:srgbClr val="7030A0"/>
                </a:solidFill>
              </a:rPr>
              <a:t>Greta Suiter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6126163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#SAA17RF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6" y="0"/>
            <a:ext cx="9109364" cy="10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2017 RF Program Committee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201"/>
            <a:ext cx="7848600" cy="47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Carolyn Hank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Ardys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Kozbial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Nancy </a:t>
            </a:r>
            <a:r>
              <a:rPr lang="en-US" dirty="0">
                <a:solidFill>
                  <a:srgbClr val="7030A0"/>
                </a:solidFill>
              </a:rPr>
              <a:t>McGovern (</a:t>
            </a:r>
            <a:r>
              <a:rPr lang="en-US" dirty="0" smtClean="0">
                <a:solidFill>
                  <a:srgbClr val="7030A0"/>
                </a:solidFill>
              </a:rPr>
              <a:t>co-chair/co-founder)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Gabby </a:t>
            </a:r>
            <a:r>
              <a:rPr lang="en-US" dirty="0" err="1" smtClean="0">
                <a:solidFill>
                  <a:srgbClr val="7030A0"/>
                </a:solidFill>
              </a:rPr>
              <a:t>Redwine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Kari Smith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Heather </a:t>
            </a:r>
            <a:r>
              <a:rPr lang="en-US" dirty="0" err="1" smtClean="0">
                <a:solidFill>
                  <a:srgbClr val="7030A0"/>
                </a:solidFill>
              </a:rPr>
              <a:t>Soyka</a:t>
            </a:r>
            <a:r>
              <a:rPr lang="en-US" dirty="0" smtClean="0">
                <a:solidFill>
                  <a:srgbClr val="7030A0"/>
                </a:solidFill>
              </a:rPr>
              <a:t> (co-chair)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Helen </a:t>
            </a:r>
            <a:r>
              <a:rPr lang="en-US" dirty="0" err="1">
                <a:solidFill>
                  <a:srgbClr val="7030A0"/>
                </a:solidFill>
              </a:rPr>
              <a:t>Tibbo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(co-founder)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Brad </a:t>
            </a:r>
            <a:r>
              <a:rPr lang="en-US" dirty="0">
                <a:solidFill>
                  <a:srgbClr val="7030A0"/>
                </a:solidFill>
              </a:rPr>
              <a:t>Westbrook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48400" y="6211669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#SAA17RF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6" y="0"/>
            <a:ext cx="9109364" cy="10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83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407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2017 Reports and Papers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Research reports, research papers, and peer-reviewed research papers are due</a:t>
            </a: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marL="800100" lvl="2" indent="0"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Oct 30</a:t>
            </a: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Submission information to follow …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6126163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#SAA17RF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36" y="0"/>
            <a:ext cx="9109364" cy="10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9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Thanks – see you next year!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Ideas for 2018?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Let us know at</a:t>
            </a:r>
            <a:r>
              <a:rPr lang="en-US" smtClean="0">
                <a:solidFill>
                  <a:srgbClr val="7030A0"/>
                </a:solidFill>
              </a:rPr>
              <a:t>: </a:t>
            </a:r>
            <a:r>
              <a:rPr lang="en-US" smtClean="0">
                <a:solidFill>
                  <a:srgbClr val="7030A0"/>
                </a:solidFill>
                <a:hlinkClick r:id="rId2"/>
              </a:rPr>
              <a:t>researchforum@archivists.org</a:t>
            </a:r>
            <a:r>
              <a:rPr lang="en-US" smtClean="0">
                <a:solidFill>
                  <a:srgbClr val="7030A0"/>
                </a:solidFill>
              </a:rPr>
              <a:t> </a:t>
            </a:r>
            <a:endParaRPr lang="en-US" dirty="0" smtClean="0">
              <a:solidFill>
                <a:srgbClr val="7030A0"/>
              </a:solidFill>
            </a:endParaRPr>
          </a:p>
          <a:p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0" y="6126163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7030A0"/>
                </a:solidFill>
              </a:rPr>
              <a:t>#SAA17RF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10000"/>
            <a:ext cx="9109364" cy="10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6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96</TotalTime>
  <Words>103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2017 Research Forum  #SAA17RF</vt:lpstr>
      <vt:lpstr>Thank you’s</vt:lpstr>
      <vt:lpstr>2017 RF Program Committee</vt:lpstr>
      <vt:lpstr>2017 Reports and Papers</vt:lpstr>
      <vt:lpstr>Thanks – see you next year!</vt:lpstr>
    </vt:vector>
  </TitlesOfParts>
  <Company>MIT Libraries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Research Forum</dc:title>
  <dc:creator>Nancy McGovern</dc:creator>
  <cp:lastModifiedBy>Kari Smith</cp:lastModifiedBy>
  <cp:revision>15</cp:revision>
  <dcterms:created xsi:type="dcterms:W3CDTF">2014-08-12T12:10:00Z</dcterms:created>
  <dcterms:modified xsi:type="dcterms:W3CDTF">2017-07-25T21:42:14Z</dcterms:modified>
</cp:coreProperties>
</file>